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57" r:id="rId3"/>
    <p:sldId id="256" r:id="rId4"/>
    <p:sldId id="260" r:id="rId5"/>
    <p:sldId id="259" r:id="rId6"/>
    <p:sldId id="258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74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47510-7D53-4132-8425-D99EB0EAE59B}" type="datetimeFigureOut">
              <a:rPr lang="fr-FR" smtClean="0"/>
              <a:pPr/>
              <a:t>12/09/2017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57ED35-9DCE-4123-8371-7171C1B7BB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7ED35-9DCE-4123-8371-7171C1B7BBF2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A6DF-2CDF-4153-B8C0-4CEF5AFD1DA9}" type="datetimeFigureOut">
              <a:rPr lang="fr-FR" smtClean="0"/>
              <a:pPr/>
              <a:t>12/09/2017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DACB-8E9C-4580-8B5A-D510DE2F33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A6DF-2CDF-4153-B8C0-4CEF5AFD1DA9}" type="datetimeFigureOut">
              <a:rPr lang="fr-FR" smtClean="0"/>
              <a:pPr/>
              <a:t>12/09/2017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DACB-8E9C-4580-8B5A-D510DE2F33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A6DF-2CDF-4153-B8C0-4CEF5AFD1DA9}" type="datetimeFigureOut">
              <a:rPr lang="fr-FR" smtClean="0"/>
              <a:pPr/>
              <a:t>12/09/2017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DACB-8E9C-4580-8B5A-D510DE2F33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A6DF-2CDF-4153-B8C0-4CEF5AFD1DA9}" type="datetimeFigureOut">
              <a:rPr lang="fr-FR" smtClean="0"/>
              <a:pPr/>
              <a:t>12/09/2017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DACB-8E9C-4580-8B5A-D510DE2F33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A6DF-2CDF-4153-B8C0-4CEF5AFD1DA9}" type="datetimeFigureOut">
              <a:rPr lang="fr-FR" smtClean="0"/>
              <a:pPr/>
              <a:t>12/09/2017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DACB-8E9C-4580-8B5A-D510DE2F33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A6DF-2CDF-4153-B8C0-4CEF5AFD1DA9}" type="datetimeFigureOut">
              <a:rPr lang="fr-FR" smtClean="0"/>
              <a:pPr/>
              <a:t>12/09/2017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DACB-8E9C-4580-8B5A-D510DE2F33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A6DF-2CDF-4153-B8C0-4CEF5AFD1DA9}" type="datetimeFigureOut">
              <a:rPr lang="fr-FR" smtClean="0"/>
              <a:pPr/>
              <a:t>12/09/2017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DACB-8E9C-4580-8B5A-D510DE2F33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A6DF-2CDF-4153-B8C0-4CEF5AFD1DA9}" type="datetimeFigureOut">
              <a:rPr lang="fr-FR" smtClean="0"/>
              <a:pPr/>
              <a:t>12/09/2017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DACB-8E9C-4580-8B5A-D510DE2F33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A6DF-2CDF-4153-B8C0-4CEF5AFD1DA9}" type="datetimeFigureOut">
              <a:rPr lang="fr-FR" smtClean="0"/>
              <a:pPr/>
              <a:t>12/09/2017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DACB-8E9C-4580-8B5A-D510DE2F33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A6DF-2CDF-4153-B8C0-4CEF5AFD1DA9}" type="datetimeFigureOut">
              <a:rPr lang="fr-FR" smtClean="0"/>
              <a:pPr/>
              <a:t>12/09/2017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DACB-8E9C-4580-8B5A-D510DE2F33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A6DF-2CDF-4153-B8C0-4CEF5AFD1DA9}" type="datetimeFigureOut">
              <a:rPr lang="fr-FR" smtClean="0"/>
              <a:pPr/>
              <a:t>12/09/2017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DACB-8E9C-4580-8B5A-D510DE2F33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1A6DF-2CDF-4153-B8C0-4CEF5AFD1DA9}" type="datetimeFigureOut">
              <a:rPr lang="fr-FR" smtClean="0"/>
              <a:pPr/>
              <a:t>12/09/2017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6DACB-8E9C-4580-8B5A-D510DE2F33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92696" y="2133660"/>
            <a:ext cx="7558608" cy="1470025"/>
          </a:xfrm>
        </p:spPr>
        <p:txBody>
          <a:bodyPr/>
          <a:lstStyle/>
          <a:p>
            <a:r>
              <a:rPr lang="fr-FR" dirty="0" smtClean="0"/>
              <a:t>La réussite de l’élève à Tourcoing-Est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913802"/>
            <a:ext cx="6400800" cy="1752600"/>
          </a:xfrm>
        </p:spPr>
        <p:txBody>
          <a:bodyPr/>
          <a:lstStyle/>
          <a:p>
            <a:r>
              <a:rPr lang="fr-FR" dirty="0" smtClean="0"/>
              <a:t>Septembre 2017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2080" y="4790102"/>
            <a:ext cx="3754168" cy="374296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4032" y="4623464"/>
            <a:ext cx="390216" cy="67774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6962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611560" y="2276872"/>
            <a:ext cx="7992888" cy="1752600"/>
          </a:xfrm>
        </p:spPr>
        <p:txBody>
          <a:bodyPr>
            <a:normAutofit/>
          </a:bodyPr>
          <a:lstStyle/>
          <a:p>
            <a:r>
              <a:rPr lang="fr-FR" sz="4000" dirty="0" smtClean="0"/>
              <a:t>Tout ce qu’on ne peut pas ignorer en enseignant à Tourcoing-Est…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 Projet d’académie (extrait)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Faire en sorte que l’Ecole participe à réduire le déterminisme social en favorisant la mobilité sociale ascendante et ainsi élever le niveau de </a:t>
            </a:r>
            <a:r>
              <a:rPr lang="fr-FR" dirty="0" err="1" smtClean="0"/>
              <a:t>diplomation</a:t>
            </a:r>
            <a:r>
              <a:rPr lang="fr-F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 Projet de circonscription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Faire en sorte que </a:t>
            </a:r>
            <a:r>
              <a:rPr lang="fr-FR" dirty="0" smtClean="0"/>
              <a:t>les écoles de la circonscription participent </a:t>
            </a:r>
            <a:r>
              <a:rPr lang="fr-FR" dirty="0" smtClean="0"/>
              <a:t>à réduire le déterminisme social en favorisant la mobilité sociale ascendante et ainsi élever le niveau de </a:t>
            </a:r>
            <a:r>
              <a:rPr lang="fr-FR" dirty="0" err="1" smtClean="0"/>
              <a:t>diplomation</a:t>
            </a:r>
            <a:r>
              <a:rPr lang="fr-FR" dirty="0" smtClean="0"/>
              <a:t>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 Projet de chaque école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Responsabilité des équipes d’école</a:t>
            </a:r>
          </a:p>
          <a:p>
            <a:r>
              <a:rPr lang="fr-FR" dirty="0" smtClean="0"/>
              <a:t>Rôle des </a:t>
            </a:r>
            <a:r>
              <a:rPr lang="fr-FR" dirty="0" smtClean="0"/>
              <a:t>directeurs</a:t>
            </a:r>
          </a:p>
          <a:p>
            <a:r>
              <a:rPr lang="fr-FR" dirty="0" smtClean="0"/>
              <a:t>…réduire le déterminisme social…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Projet de circonscription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Améliorer la maitrise de la langue orale et écrite,</a:t>
            </a:r>
          </a:p>
          <a:p>
            <a:r>
              <a:rPr lang="fr-FR" dirty="0" smtClean="0"/>
              <a:t>Développer les compétences en mathématiques</a:t>
            </a:r>
          </a:p>
          <a:p>
            <a:r>
              <a:rPr lang="fr-FR" dirty="0" smtClean="0"/>
              <a:t> S'assurer de la bonne mise en place de l'ensemble des piliers du socle</a:t>
            </a:r>
          </a:p>
          <a:p>
            <a:r>
              <a:rPr lang="fr-FR" dirty="0" smtClean="0"/>
              <a:t>Progresser avec les TICE</a:t>
            </a:r>
          </a:p>
          <a:p>
            <a:r>
              <a:rPr lang="fr-FR" dirty="0" smtClean="0"/>
              <a:t>Organiser la continuité des apprentissages</a:t>
            </a:r>
          </a:p>
          <a:p>
            <a:r>
              <a:rPr lang="fr-FR" dirty="0" smtClean="0"/>
              <a:t>Prendre en charge les difficultés d'apprentissage et spécificités REP+</a:t>
            </a:r>
          </a:p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Espace réservé du contenu 5" descr="Organisation Plénièr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57222" y="474649"/>
            <a:ext cx="9785430" cy="692181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1031</TotalTime>
  <Words>154</Words>
  <Application>Microsoft Macintosh PowerPoint</Application>
  <PresentationFormat>Affichage à l'écran (4:3)</PresentationFormat>
  <Paragraphs>25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La réussite de l’élève à Tourcoing-Est</vt:lpstr>
      <vt:lpstr>Diapositive 2</vt:lpstr>
      <vt:lpstr>1 Projet d’académie (extrait)</vt:lpstr>
      <vt:lpstr>2 Projet de circonscription</vt:lpstr>
      <vt:lpstr>3 Projet de chaque école</vt:lpstr>
      <vt:lpstr>Projet de circonscription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Plénière Tourcoing-Est 2017</dc:title>
  <dc:creator>utilisateur</dc:creator>
  <cp:lastModifiedBy>utilisateur</cp:lastModifiedBy>
  <cp:revision>6</cp:revision>
  <dcterms:created xsi:type="dcterms:W3CDTF">2017-09-04T14:02:02Z</dcterms:created>
  <dcterms:modified xsi:type="dcterms:W3CDTF">2017-09-12T19:30:34Z</dcterms:modified>
</cp:coreProperties>
</file>