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0" r:id="rId3"/>
    <p:sldId id="261" r:id="rId4"/>
    <p:sldId id="266" r:id="rId5"/>
    <p:sldId id="264" r:id="rId6"/>
    <p:sldId id="263" r:id="rId7"/>
    <p:sldId id="265" r:id="rId8"/>
    <p:sldId id="267" r:id="rId9"/>
    <p:sldId id="262" r:id="rId10"/>
    <p:sldId id="269" r:id="rId11"/>
    <p:sldId id="268" r:id="rId12"/>
    <p:sldId id="270" r:id="rId13"/>
    <p:sldId id="271" r:id="rId14"/>
    <p:sldId id="272" r:id="rId15"/>
    <p:sldId id="273" r:id="rId16"/>
    <p:sldId id="274" r:id="rId17"/>
    <p:sldId id="259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9068"/>
    <p:restoredTop sz="94728"/>
  </p:normalViewPr>
  <p:slideViewPr>
    <p:cSldViewPr snapToGrid="0" snapToObjects="1">
      <p:cViewPr varScale="1">
        <p:scale>
          <a:sx n="49" d="100"/>
          <a:sy n="49" d="100"/>
        </p:scale>
        <p:origin x="208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B431-C700-BC4C-8C69-EE0734188AE1}" type="datetimeFigureOut">
              <a:rPr lang="fr-FR" smtClean="0"/>
              <a:t>14/09/2017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D472-F667-CA4F-AA18-10099E55D4C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B431-C700-BC4C-8C69-EE0734188AE1}" type="datetimeFigureOut">
              <a:rPr lang="fr-FR" smtClean="0"/>
              <a:t>14/09/2017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D472-F667-CA4F-AA18-10099E55D4C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B431-C700-BC4C-8C69-EE0734188AE1}" type="datetimeFigureOut">
              <a:rPr lang="fr-FR" smtClean="0"/>
              <a:t>14/09/2017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D472-F667-CA4F-AA18-10099E55D4C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B431-C700-BC4C-8C69-EE0734188AE1}" type="datetimeFigureOut">
              <a:rPr lang="fr-FR" smtClean="0"/>
              <a:t>14/09/2017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D472-F667-CA4F-AA18-10099E55D4C5}" type="slidenum">
              <a:rPr lang="fr-FR" smtClean="0"/>
              <a:t>‹#›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B431-C700-BC4C-8C69-EE0734188AE1}" type="datetimeFigureOut">
              <a:rPr lang="fr-FR" smtClean="0"/>
              <a:t>14/09/2017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D472-F667-CA4F-AA18-10099E55D4C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B431-C700-BC4C-8C69-EE0734188AE1}" type="datetimeFigureOut">
              <a:rPr lang="fr-FR" smtClean="0"/>
              <a:t>14/09/2017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D472-F667-CA4F-AA18-10099E55D4C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B431-C700-BC4C-8C69-EE0734188AE1}" type="datetimeFigureOut">
              <a:rPr lang="fr-FR" smtClean="0"/>
              <a:t>14/09/2017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D472-F667-CA4F-AA18-10099E55D4C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B431-C700-BC4C-8C69-EE0734188AE1}" type="datetimeFigureOut">
              <a:rPr lang="fr-FR" smtClean="0"/>
              <a:t>14/09/2017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D472-F667-CA4F-AA18-10099E55D4C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B431-C700-BC4C-8C69-EE0734188AE1}" type="datetimeFigureOut">
              <a:rPr lang="fr-FR" smtClean="0"/>
              <a:t>14/09/2017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D472-F667-CA4F-AA18-10099E55D4C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B431-C700-BC4C-8C69-EE0734188AE1}" type="datetimeFigureOut">
              <a:rPr lang="fr-FR" smtClean="0"/>
              <a:t>14/09/2017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D472-F667-CA4F-AA18-10099E55D4C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B431-C700-BC4C-8C69-EE0734188AE1}" type="datetimeFigureOut">
              <a:rPr lang="fr-FR" smtClean="0"/>
              <a:t>14/09/2017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D472-F667-CA4F-AA18-10099E55D4C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B431-C700-BC4C-8C69-EE0734188AE1}" type="datetimeFigureOut">
              <a:rPr lang="fr-FR" smtClean="0"/>
              <a:t>14/09/2017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D472-F667-CA4F-AA18-10099E55D4C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B431-C700-BC4C-8C69-EE0734188AE1}" type="datetimeFigureOut">
              <a:rPr lang="fr-FR" smtClean="0"/>
              <a:t>14/09/2017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D472-F667-CA4F-AA18-10099E55D4C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B431-C700-BC4C-8C69-EE0734188AE1}" type="datetimeFigureOut">
              <a:rPr lang="fr-FR" smtClean="0"/>
              <a:t>14/09/2017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D472-F667-CA4F-AA18-10099E55D4C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B431-C700-BC4C-8C69-EE0734188AE1}" type="datetimeFigureOut">
              <a:rPr lang="fr-FR" smtClean="0"/>
              <a:t>14/09/2017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D472-F667-CA4F-AA18-10099E55D4C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B431-C700-BC4C-8C69-EE0734188AE1}" type="datetimeFigureOut">
              <a:rPr lang="fr-FR" smtClean="0"/>
              <a:t>14/09/2017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D472-F667-CA4F-AA18-10099E55D4C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B431-C700-BC4C-8C69-EE0734188AE1}" type="datetimeFigureOut">
              <a:rPr lang="fr-FR" smtClean="0"/>
              <a:t>14/09/2017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D472-F667-CA4F-AA18-10099E55D4C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303B431-C700-BC4C-8C69-EE0734188AE1}" type="datetimeFigureOut">
              <a:rPr lang="fr-FR" smtClean="0"/>
              <a:t>14/09/2017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C7D472-F667-CA4F-AA18-10099E55D4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0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en-tourcoing-est.fr/outils-pour-la-classe-le-banquier-un-jeu-central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2" Type="http://schemas.openxmlformats.org/officeDocument/2006/relationships/hyperlink" Target="file:///Users/ingrid/Documents%20Inspection/Anne&#769;e%202017-2018/Ple&#769;nie&#768;re/INFOSITE%20HS3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Développer les compétences en Mathématiques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Circonscription de Tourcoing Est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433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de l’</a:t>
            </a:r>
            <a:r>
              <a:rPr lang="fr-FR" dirty="0" err="1" smtClean="0"/>
              <a:t>infosite</a:t>
            </a:r>
            <a:r>
              <a:rPr lang="fr-FR" dirty="0" smtClean="0"/>
              <a:t> HS3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Quelques articles pour illustrer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7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matériel mathématique en maternelle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6713" y="1814010"/>
            <a:ext cx="3517358" cy="3042743"/>
          </a:xfr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5887" y="4456068"/>
            <a:ext cx="4196612" cy="234058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684508"/>
            <a:ext cx="4273356" cy="354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Document récapitulatif du matériel mathématiques à utiliser au cycle 2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953" y="2029968"/>
            <a:ext cx="6982048" cy="4058943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99540"/>
            <a:ext cx="4933507" cy="320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0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situation incontournable pour le cycle 2  : le jeu du banquier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http://</a:t>
            </a:r>
            <a:r>
              <a:rPr lang="fr-FR" dirty="0" err="1">
                <a:hlinkClick r:id="rId2"/>
              </a:rPr>
              <a:t>www.ien-tourcoing-est.fr</a:t>
            </a:r>
            <a:r>
              <a:rPr lang="fr-FR" dirty="0">
                <a:hlinkClick r:id="rId2"/>
              </a:rPr>
              <a:t>/</a:t>
            </a:r>
            <a:r>
              <a:rPr lang="fr-FR" dirty="0" err="1">
                <a:hlinkClick r:id="rId2"/>
              </a:rPr>
              <a:t>outils-pour-la-classe-le-banquier-un-jeu-central.html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246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outil créé en REP+ : programmation autour des contenances en maternelle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605" y="2214694"/>
            <a:ext cx="4321927" cy="4256045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615"/>
            <a:ext cx="4176788" cy="464330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5555" y="2200213"/>
            <a:ext cx="3809826" cy="436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7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ressources : programmations, situations incontournables</a:t>
            </a:r>
            <a:r>
              <a:rPr lang="is-IS" dirty="0" smtClean="0"/>
              <a:t>…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817" y="2214694"/>
            <a:ext cx="3853752" cy="3239386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2" y="2148535"/>
            <a:ext cx="8108842" cy="447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Ressource pour l’école élémentaire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83" y="1645266"/>
            <a:ext cx="6008317" cy="3064086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4261" y="1647528"/>
            <a:ext cx="5940057" cy="335080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95737"/>
            <a:ext cx="3429460" cy="196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6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perspective cette année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Du CP au CM2 : du calcul en ligne, travail autour de l’outil programmation</a:t>
            </a:r>
          </a:p>
          <a:p>
            <a:r>
              <a:rPr lang="fr-FR" dirty="0" smtClean="0"/>
              <a:t>En maternelle : mettre en place de vraies situations de jeux</a:t>
            </a:r>
          </a:p>
          <a:p>
            <a:r>
              <a:rPr lang="fr-FR" dirty="0" smtClean="0"/>
              <a:t>CP : un travail spécifique sur la spécificité d’enseigner à 12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294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5239279" cy="1600200"/>
          </a:xfrm>
        </p:spPr>
        <p:txBody>
          <a:bodyPr/>
          <a:lstStyle/>
          <a:p>
            <a:pPr algn="ctr"/>
            <a:r>
              <a:rPr lang="fr-FR" b="1" dirty="0" smtClean="0"/>
              <a:t>Des outils pour la réussite </a:t>
            </a:r>
            <a:br>
              <a:rPr lang="fr-FR" b="1" dirty="0" smtClean="0"/>
            </a:br>
            <a:r>
              <a:rPr lang="fr-FR" b="1" dirty="0" smtClean="0"/>
              <a:t>des élèves</a:t>
            </a:r>
            <a:endParaRPr lang="fr-FR" b="1" dirty="0"/>
          </a:p>
        </p:txBody>
      </p:sp>
      <p:pic>
        <p:nvPicPr>
          <p:cNvPr id="2" name="Espace réservé pour une image  1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6706" y="3442037"/>
            <a:ext cx="3853921" cy="3043091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1949" y="3928532"/>
            <a:ext cx="4232167" cy="230716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9879" y="292100"/>
            <a:ext cx="4749871" cy="267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7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8066" y="0"/>
            <a:ext cx="10515600" cy="1325563"/>
          </a:xfrm>
        </p:spPr>
        <p:txBody>
          <a:bodyPr/>
          <a:lstStyle/>
          <a:p>
            <a:r>
              <a:rPr lang="fr-FR" dirty="0" smtClean="0"/>
              <a:t>Présentation de la ressource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210734" y="4297892"/>
            <a:ext cx="10515600" cy="4351338"/>
          </a:xfrm>
        </p:spPr>
        <p:txBody>
          <a:bodyPr/>
          <a:lstStyle/>
          <a:p>
            <a:endParaRPr lang="fr-FR" dirty="0"/>
          </a:p>
          <a:p>
            <a:r>
              <a:rPr lang="fr-FR" dirty="0" smtClean="0"/>
              <a:t>Des ressources : outils pour faire la classe, activités, situations incontournables, des propositions d’organisation</a:t>
            </a:r>
            <a:r>
              <a:rPr lang="is-IS" dirty="0" smtClean="0"/>
              <a:t>…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66" y="1050607"/>
            <a:ext cx="6625167" cy="352224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508" y="1050607"/>
            <a:ext cx="6682826" cy="349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4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articles avec des documents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929" y="2214694"/>
            <a:ext cx="6468003" cy="3424237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069" y="2214694"/>
            <a:ext cx="4556642" cy="329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9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vidéos</a:t>
            </a:r>
            <a:br>
              <a:rPr lang="fr-FR" dirty="0"/>
            </a:b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17" y="1865530"/>
            <a:ext cx="5358809" cy="3897317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7498" y="1771274"/>
            <a:ext cx="4760728" cy="443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9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séances imagées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48" y="1750275"/>
            <a:ext cx="5041803" cy="4964948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348" y="1669312"/>
            <a:ext cx="4597066" cy="518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articles avec des liens vers des ressources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476" y="2644031"/>
            <a:ext cx="5557284" cy="3891448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2" y="2006114"/>
            <a:ext cx="5418217" cy="452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3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articles autour des gestes professionnels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774" y="1828800"/>
            <a:ext cx="6895091" cy="4720856"/>
          </a:xfrm>
        </p:spPr>
      </p:pic>
    </p:spTree>
    <p:extLst>
      <p:ext uri="{BB962C8B-B14F-4D97-AF65-F5344CB8AC3E}">
        <p14:creationId xmlns:p14="http://schemas.microsoft.com/office/powerpoint/2010/main" val="75585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13775" y="2895598"/>
            <a:ext cx="3935688" cy="2023252"/>
          </a:xfrm>
        </p:spPr>
        <p:txBody>
          <a:bodyPr/>
          <a:lstStyle/>
          <a:p>
            <a:r>
              <a:rPr lang="fr-FR" dirty="0" smtClean="0">
                <a:hlinkClick r:id="rId2"/>
              </a:rPr>
              <a:t>L’Info site Hors SERIE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976" y="405917"/>
            <a:ext cx="4743000" cy="2489681"/>
          </a:xfr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976" y="3269205"/>
            <a:ext cx="4741332" cy="267065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4950" y="1913465"/>
            <a:ext cx="1893338" cy="162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5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14251</TotalTime>
  <Words>168</Words>
  <Application>Microsoft Macintosh PowerPoint</Application>
  <PresentationFormat>Grand écran</PresentationFormat>
  <Paragraphs>25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0" baseType="lpstr">
      <vt:lpstr>Tw Cen MT</vt:lpstr>
      <vt:lpstr>Arial</vt:lpstr>
      <vt:lpstr>Ronds dans l’eau</vt:lpstr>
      <vt:lpstr>Développer les compétences en Mathématiques</vt:lpstr>
      <vt:lpstr>Des outils pour la réussite  des élèves</vt:lpstr>
      <vt:lpstr>Présentation de la ressource</vt:lpstr>
      <vt:lpstr>Des articles avec des documents</vt:lpstr>
      <vt:lpstr>des vidéos </vt:lpstr>
      <vt:lpstr>des séances imagées</vt:lpstr>
      <vt:lpstr>Des articles avec des liens vers des ressources </vt:lpstr>
      <vt:lpstr>Des articles autour des gestes professionnels</vt:lpstr>
      <vt:lpstr>L’Info site Hors SERIE</vt:lpstr>
      <vt:lpstr>Presentation de l’infosite HS3</vt:lpstr>
      <vt:lpstr>Le matériel mathématique en maternelle</vt:lpstr>
      <vt:lpstr>Document récapitulatif du matériel mathématiques à utiliser au cycle 2</vt:lpstr>
      <vt:lpstr>Une situation incontournable pour le cycle 2  : le jeu du banquier</vt:lpstr>
      <vt:lpstr>Un outil créé en REP+ : programmation autour des contenances en maternelle</vt:lpstr>
      <vt:lpstr>Des ressources : programmations, situations incontournables…</vt:lpstr>
      <vt:lpstr>Ressource pour l’école élémentaire</vt:lpstr>
      <vt:lpstr>En perspective cette année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Mathématiques</dc:title>
  <dc:creator>Ingrid Claracq</dc:creator>
  <cp:lastModifiedBy>Ingrid Claracq</cp:lastModifiedBy>
  <cp:revision>24</cp:revision>
  <dcterms:created xsi:type="dcterms:W3CDTF">2017-08-31T09:13:32Z</dcterms:created>
  <dcterms:modified xsi:type="dcterms:W3CDTF">2017-09-14T08:47:05Z</dcterms:modified>
</cp:coreProperties>
</file>