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7" r:id="rId4"/>
    <p:sldId id="266" r:id="rId5"/>
    <p:sldId id="268" r:id="rId6"/>
    <p:sldId id="257" r:id="rId7"/>
    <p:sldId id="259" r:id="rId8"/>
    <p:sldId id="261" r:id="rId9"/>
    <p:sldId id="263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CBF70-EEFD-494E-9E33-AD856A161018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B1C10-C5DD-496B-B3DD-226C3424EF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35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B1C10-C5DD-496B-B3DD-226C3424EF0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13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B1C10-C5DD-496B-B3DD-226C3424EF0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17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3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1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2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30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1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45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88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69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86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1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F77DF-4FB8-4585-96F6-30806A10675D}" type="datetimeFigureOut">
              <a:rPr lang="fr-FR" smtClean="0"/>
              <a:t>14/09/2017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622E-F49E-4E1D-B7F4-99697EEEBF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2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7000" dirty="0" smtClean="0"/>
              <a:t>S4C</a:t>
            </a:r>
            <a:endParaRPr lang="fr-FR" sz="37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CHAMPS DISCIPLINAIRES, </a:t>
            </a:r>
            <a:br>
              <a:rPr lang="fr-FR" dirty="0" smtClean="0"/>
            </a:br>
            <a:r>
              <a:rPr lang="fr-FR" dirty="0" smtClean="0"/>
              <a:t>AU REGARD DU SITE DE CIRCONSCRIPTION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Art : Les animations pédagogiques.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Muba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Villa </a:t>
            </a:r>
            <a:r>
              <a:rPr lang="fr-FR" dirty="0" err="1" smtClean="0"/>
              <a:t>Cavrois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Oser le cinéma</a:t>
            </a:r>
          </a:p>
          <a:p>
            <a:pPr marL="0" indent="0">
              <a:buNone/>
            </a:pPr>
            <a:r>
              <a:rPr lang="fr-FR" dirty="0" smtClean="0"/>
              <a:t>- Arts du quotidien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Cléa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7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CHAMPS DISCIPLINAIRES, </a:t>
            </a:r>
            <a:br>
              <a:rPr lang="fr-FR" dirty="0" smtClean="0"/>
            </a:br>
            <a:r>
              <a:rPr lang="fr-FR" dirty="0" smtClean="0"/>
              <a:t>AU REGARD DU SITE DE CIRCONSCRIPTION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Questionner le monde.</a:t>
            </a:r>
            <a:endParaRPr lang="fr-FR" dirty="0"/>
          </a:p>
          <a:p>
            <a:r>
              <a:rPr lang="fr-FR" dirty="0" smtClean="0"/>
              <a:t> Espace et temps. </a:t>
            </a:r>
          </a:p>
          <a:p>
            <a:r>
              <a:rPr lang="fr-FR" dirty="0" smtClean="0"/>
              <a:t>Sciences et technologie.</a:t>
            </a:r>
          </a:p>
          <a:p>
            <a:r>
              <a:rPr lang="fr-FR" dirty="0" smtClean="0"/>
              <a:t> Histoire Géographie.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39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d’articles sur le site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- Aménagement </a:t>
            </a:r>
            <a:r>
              <a:rPr lang="fr-FR" dirty="0"/>
              <a:t>de l’espace classe </a:t>
            </a:r>
            <a:r>
              <a:rPr lang="fr-FR" dirty="0" smtClean="0"/>
              <a:t> en maternelles TPS </a:t>
            </a:r>
            <a:r>
              <a:rPr lang="fr-FR" dirty="0"/>
              <a:t>PS</a:t>
            </a:r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smtClean="0"/>
              <a:t>Mise en œuvres de défi </a:t>
            </a:r>
            <a:r>
              <a:rPr lang="fr-FR" dirty="0"/>
              <a:t>sciences </a:t>
            </a:r>
            <a:r>
              <a:rPr lang="fr-FR" dirty="0" smtClean="0"/>
              <a:t>maternelle </a:t>
            </a:r>
            <a:r>
              <a:rPr lang="fr-FR" sz="2900" dirty="0" smtClean="0"/>
              <a:t>(Ex : construire </a:t>
            </a:r>
            <a:r>
              <a:rPr lang="fr-FR" sz="2900" dirty="0"/>
              <a:t>une </a:t>
            </a:r>
            <a:r>
              <a:rPr lang="fr-FR" sz="2900" dirty="0" smtClean="0"/>
              <a:t>voiture)</a:t>
            </a:r>
            <a:endParaRPr lang="fr-FR" sz="2900" dirty="0"/>
          </a:p>
          <a:p>
            <a:pPr marL="0" indent="0">
              <a:buNone/>
            </a:pPr>
            <a:r>
              <a:rPr lang="fr-FR" dirty="0"/>
              <a:t>- Travail avec les miroirs</a:t>
            </a:r>
          </a:p>
          <a:p>
            <a:pPr marL="0" indent="0">
              <a:buNone/>
            </a:pPr>
            <a:r>
              <a:rPr lang="fr-FR" dirty="0"/>
              <a:t>- le sablier, maître du temps</a:t>
            </a:r>
          </a:p>
          <a:p>
            <a:pPr marL="0" indent="0">
              <a:buNone/>
            </a:pPr>
            <a:r>
              <a:rPr lang="fr-FR" dirty="0" smtClean="0"/>
              <a:t>- l’espace </a:t>
            </a:r>
            <a:r>
              <a:rPr lang="fr-FR" dirty="0"/>
              <a:t>organisé CE1 (un lion à Paris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- Démarche expérimentale </a:t>
            </a:r>
          </a:p>
          <a:p>
            <a:pPr marL="0" indent="0">
              <a:buNone/>
            </a:pPr>
            <a:r>
              <a:rPr lang="fr-FR" dirty="0" smtClean="0"/>
              <a:t>- Ecrits de sciences en maternelles</a:t>
            </a:r>
          </a:p>
          <a:p>
            <a:pPr marL="0" indent="0">
              <a:buNone/>
            </a:pPr>
            <a:r>
              <a:rPr lang="fr-FR" dirty="0" smtClean="0"/>
              <a:t>- Coin scientifique</a:t>
            </a:r>
          </a:p>
          <a:p>
            <a:pPr marL="0" indent="0">
              <a:buNone/>
            </a:pPr>
            <a:r>
              <a:rPr lang="fr-FR" dirty="0" smtClean="0"/>
              <a:t>- Histoire : Affiches, repères, …</a:t>
            </a:r>
          </a:p>
          <a:p>
            <a:pPr marL="0" indent="0">
              <a:buNone/>
            </a:pPr>
            <a:r>
              <a:rPr lang="fr-FR" dirty="0" smtClean="0"/>
              <a:t>- Structuration de la journée en maternelles</a:t>
            </a:r>
          </a:p>
          <a:p>
            <a:pPr marL="0" indent="0">
              <a:buNone/>
            </a:pPr>
            <a:r>
              <a:rPr lang="fr-FR" dirty="0" smtClean="0"/>
              <a:t>- Education au Développement Durable </a:t>
            </a:r>
            <a:r>
              <a:rPr lang="fr-FR" sz="2900" dirty="0" smtClean="0"/>
              <a:t>(Ex : travail sur la qualité de l’air)</a:t>
            </a:r>
          </a:p>
          <a:p>
            <a:pPr marL="0" indent="0">
              <a:buNone/>
            </a:pPr>
            <a:r>
              <a:rPr lang="fr-FR" smtClean="0"/>
              <a:t>- Histoire </a:t>
            </a:r>
            <a:r>
              <a:rPr lang="fr-FR" dirty="0" smtClean="0"/>
              <a:t>des arts</a:t>
            </a:r>
          </a:p>
          <a:p>
            <a:pPr marL="0" indent="0">
              <a:buNone/>
            </a:pPr>
            <a:r>
              <a:rPr lang="fr-FR" dirty="0" smtClean="0"/>
              <a:t>- Géographie : Création de cartes avec </a:t>
            </a:r>
            <a:r>
              <a:rPr lang="fr-FR" dirty="0" err="1" smtClean="0"/>
              <a:t>Géoportail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0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/>
              <a:t>S</a:t>
            </a:r>
            <a:r>
              <a:rPr lang="fr-FR" sz="4400" dirty="0" smtClean="0"/>
              <a:t>OCLE </a:t>
            </a:r>
          </a:p>
          <a:p>
            <a:pPr marL="0" indent="0" algn="ctr">
              <a:buNone/>
            </a:pPr>
            <a:r>
              <a:rPr lang="fr-FR" sz="4400" b="1" dirty="0" smtClean="0"/>
              <a:t>C</a:t>
            </a:r>
            <a:r>
              <a:rPr lang="fr-FR" sz="4400" dirty="0" smtClean="0"/>
              <a:t>OMMUN </a:t>
            </a:r>
          </a:p>
          <a:p>
            <a:pPr marL="0" indent="0" algn="ctr">
              <a:buNone/>
            </a:pPr>
            <a:r>
              <a:rPr lang="fr-FR" sz="4400" dirty="0" smtClean="0"/>
              <a:t>de </a:t>
            </a:r>
            <a:r>
              <a:rPr lang="fr-FR" sz="4400" b="1" dirty="0" smtClean="0"/>
              <a:t>C</a:t>
            </a:r>
            <a:r>
              <a:rPr lang="fr-FR" sz="4400" dirty="0" smtClean="0"/>
              <a:t>ONNAISSANCES</a:t>
            </a:r>
          </a:p>
          <a:p>
            <a:pPr marL="0" indent="0" algn="ctr">
              <a:buNone/>
            </a:pPr>
            <a:r>
              <a:rPr lang="fr-FR" sz="4400" dirty="0" smtClean="0"/>
              <a:t>de </a:t>
            </a:r>
            <a:r>
              <a:rPr lang="fr-FR" sz="4400" b="1" dirty="0" smtClean="0"/>
              <a:t>C</a:t>
            </a:r>
            <a:r>
              <a:rPr lang="fr-FR" sz="4400" dirty="0" smtClean="0"/>
              <a:t>OMPETENCES et</a:t>
            </a:r>
          </a:p>
          <a:p>
            <a:pPr marL="0" indent="0" algn="ctr">
              <a:buNone/>
            </a:pPr>
            <a:r>
              <a:rPr lang="fr-FR" sz="4400" dirty="0" smtClean="0"/>
              <a:t>de </a:t>
            </a:r>
            <a:r>
              <a:rPr lang="fr-FR" sz="4400" b="1" dirty="0" smtClean="0"/>
              <a:t>C</a:t>
            </a:r>
            <a:r>
              <a:rPr lang="fr-FR" sz="4400" dirty="0" smtClean="0"/>
              <a:t>ULTURE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9161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S’assurer de la bonne mise en place de l’ensemble des domaines du socle.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5540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0"/>
            <a:ext cx="5200566" cy="6858000"/>
          </a:xfrm>
        </p:spPr>
      </p:pic>
    </p:spTree>
    <p:extLst>
      <p:ext uri="{BB962C8B-B14F-4D97-AF65-F5344CB8AC3E}">
        <p14:creationId xmlns:p14="http://schemas.microsoft.com/office/powerpoint/2010/main" val="15073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Domaine 1: Les langages pour penser et communiquer.</a:t>
            </a:r>
          </a:p>
          <a:p>
            <a:pPr marL="0" indent="0">
              <a:buNone/>
            </a:pPr>
            <a:r>
              <a:rPr lang="fr-FR" sz="2800" b="1" dirty="0" smtClean="0"/>
              <a:t>	</a:t>
            </a:r>
            <a:r>
              <a:rPr lang="fr-FR" sz="2400" b="1" dirty="0" smtClean="0"/>
              <a:t>- langue française (à l’oral et à l’écrit)</a:t>
            </a:r>
          </a:p>
          <a:p>
            <a:pPr marL="0" indent="0">
              <a:buNone/>
            </a:pPr>
            <a:r>
              <a:rPr lang="fr-FR" sz="2400" b="1" dirty="0" smtClean="0"/>
              <a:t>	- langues étrangères et régionales</a:t>
            </a:r>
          </a:p>
          <a:p>
            <a:pPr marL="0" indent="0">
              <a:buNone/>
            </a:pPr>
            <a:r>
              <a:rPr lang="fr-FR" sz="2400" b="1" dirty="0" smtClean="0"/>
              <a:t>	- langages mathématiques, scientifiques, informatiques</a:t>
            </a:r>
          </a:p>
          <a:p>
            <a:pPr marL="0" indent="0">
              <a:buNone/>
            </a:pPr>
            <a:r>
              <a:rPr lang="fr-FR" sz="2400" b="1" dirty="0" smtClean="0"/>
              <a:t>	-langage des arts et du corps</a:t>
            </a:r>
            <a:endParaRPr lang="fr-FR" sz="2400" b="1" dirty="0"/>
          </a:p>
          <a:p>
            <a:r>
              <a:rPr lang="fr-FR" sz="2800" b="1" dirty="0" smtClean="0"/>
              <a:t>Domaine 2 : Les méthodes et outils pour apprendre.</a:t>
            </a:r>
            <a:endParaRPr lang="fr-FR" sz="2800" b="1" dirty="0"/>
          </a:p>
          <a:p>
            <a:r>
              <a:rPr lang="fr-FR" sz="2800" b="1" dirty="0" smtClean="0"/>
              <a:t>Domaine 3 : La formation de la personne et du citoyen. </a:t>
            </a:r>
            <a:endParaRPr lang="fr-FR" sz="2800" b="1" dirty="0"/>
          </a:p>
          <a:p>
            <a:r>
              <a:rPr lang="fr-FR" sz="2800" b="1" dirty="0" smtClean="0"/>
              <a:t>Domaine 4 : Les systèmes naturels et les systèmes techniques.</a:t>
            </a:r>
            <a:endParaRPr lang="fr-FR" sz="2800" b="1" dirty="0"/>
          </a:p>
          <a:p>
            <a:r>
              <a:rPr lang="fr-FR" sz="2800" b="1" dirty="0" smtClean="0"/>
              <a:t>Domaine 5 : Les représentations du monde et de l'activité humaine.</a:t>
            </a:r>
            <a:endParaRPr lang="fr-FR" sz="2800" b="1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1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dirty="0"/>
              <a:t>Agir, s'exprimer, comprendre à travers l'activité physique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Maternelle</a:t>
            </a:r>
            <a:r>
              <a:rPr lang="fr-FR" dirty="0" smtClean="0"/>
              <a:t>.  Programmations.</a:t>
            </a:r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i="1" dirty="0" smtClean="0"/>
              <a:t>Agir </a:t>
            </a:r>
            <a:r>
              <a:rPr lang="fr-FR" i="1" dirty="0"/>
              <a:t>dans l'espace, dans la durée et sur les objets.</a:t>
            </a:r>
          </a:p>
          <a:p>
            <a:pPr marL="0" indent="0">
              <a:buNone/>
            </a:pPr>
            <a:r>
              <a:rPr lang="fr-FR" i="1" dirty="0" smtClean="0"/>
              <a:t>- Adapter </a:t>
            </a:r>
            <a:r>
              <a:rPr lang="fr-FR" i="1" dirty="0"/>
              <a:t>ses équilibres et ses déplacements à des environnements ou des contraintes variés.</a:t>
            </a:r>
          </a:p>
          <a:p>
            <a:pPr marL="0" indent="0">
              <a:buNone/>
            </a:pPr>
            <a:r>
              <a:rPr lang="fr-FR" i="1" dirty="0" smtClean="0"/>
              <a:t>- Communiquer </a:t>
            </a:r>
            <a:r>
              <a:rPr lang="fr-FR" i="1" dirty="0"/>
              <a:t>avec les autres au travers d'actions à visée expressive ou artistique.</a:t>
            </a:r>
          </a:p>
          <a:p>
            <a:pPr marL="0" indent="0">
              <a:buNone/>
            </a:pPr>
            <a:r>
              <a:rPr lang="fr-FR" i="1" dirty="0" smtClean="0"/>
              <a:t>- Collaborer</a:t>
            </a:r>
            <a:r>
              <a:rPr lang="fr-FR" i="1" dirty="0"/>
              <a:t>, coopérer, s'opposer.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60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09120"/>
          </a:xfrm>
        </p:spPr>
        <p:txBody>
          <a:bodyPr>
            <a:normAutofit fontScale="40000" lnSpcReduction="20000"/>
          </a:bodyPr>
          <a:lstStyle/>
          <a:p>
            <a:r>
              <a:rPr lang="fr-FR" sz="7000" b="1" u="sng" dirty="0" smtClean="0"/>
              <a:t>Elémentaires</a:t>
            </a:r>
            <a:r>
              <a:rPr lang="fr-FR" sz="7000" dirty="0" smtClean="0"/>
              <a:t>.</a:t>
            </a:r>
            <a:r>
              <a:rPr lang="fr-FR" sz="7000" dirty="0"/>
              <a:t>	</a:t>
            </a:r>
            <a:r>
              <a:rPr lang="fr-FR" sz="7000" dirty="0" smtClean="0"/>
              <a:t>Programmations et </a:t>
            </a:r>
            <a:r>
              <a:rPr lang="fr-FR" sz="7000" dirty="0" smtClean="0"/>
              <a:t>collaboration avec les ETAPS </a:t>
            </a:r>
            <a:r>
              <a:rPr lang="fr-FR" sz="4500" dirty="0" smtClean="0"/>
              <a:t>(Educateurs Territoriaux des Activités Physiques et Sportives</a:t>
            </a:r>
            <a:r>
              <a:rPr lang="fr-FR" sz="2400" dirty="0" smtClean="0"/>
              <a:t>)</a:t>
            </a:r>
          </a:p>
          <a:p>
            <a:endParaRPr lang="fr-FR" sz="2400" dirty="0" smtClean="0"/>
          </a:p>
          <a:p>
            <a:pPr marL="0" indent="0">
              <a:buNone/>
            </a:pPr>
            <a:r>
              <a:rPr lang="fr-FR" dirty="0"/>
              <a:t>L’EPS répond aux enjeux de formation du socle commun en permettant à tous les élèves, filles et garçons ensemble et à égalité, a fortiori  les plus éloignés de la pratique physique et sportive, de construire cinq compétences travaillées en continuité durant les différents cycles :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Développer sa motricité et apprendre à s’exprimer en utilisant son corps .»</a:t>
            </a:r>
          </a:p>
          <a:p>
            <a:r>
              <a:rPr lang="fr-FR" dirty="0"/>
              <a:t>S’approprier par la pratique physique et sportive, des méthodes et des outils . »</a:t>
            </a:r>
          </a:p>
          <a:p>
            <a:r>
              <a:rPr lang="fr-FR" dirty="0"/>
              <a:t>Partager des règles, assumer des rôles et des responsabilités . »</a:t>
            </a:r>
          </a:p>
          <a:p>
            <a:r>
              <a:rPr lang="fr-FR" dirty="0"/>
              <a:t>Apprendre à entretenir sa santé par une activité physique régulière .»</a:t>
            </a:r>
          </a:p>
          <a:p>
            <a:r>
              <a:rPr lang="fr-FR" dirty="0"/>
              <a:t>S’approprier une culture physique sportive et artistique 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Pour développer ces compétences générales, l’EPS propose à tous les élèves un parcours de formation constitué de quatre champs d’apprentissage complémentaires :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Produire une performance optimale, mesurable à une échéance donnée .»</a:t>
            </a:r>
          </a:p>
          <a:p>
            <a:r>
              <a:rPr lang="fr-FR" dirty="0"/>
              <a:t>Adapter ses déplacements à des environnements variés . »</a:t>
            </a:r>
          </a:p>
          <a:p>
            <a:r>
              <a:rPr lang="fr-FR" dirty="0"/>
              <a:t>S’exprimer devant les autres par une prestation artistique et/ou acrobatique . »</a:t>
            </a:r>
          </a:p>
          <a:p>
            <a:r>
              <a:rPr lang="fr-FR" dirty="0"/>
              <a:t>Conduire et maitriser un affrontement collectif ou interindividuel .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5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Piscine « Tourcoing les Bains » :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La note de service </a:t>
            </a:r>
          </a:p>
          <a:p>
            <a:pPr marL="0" indent="0">
              <a:buNone/>
            </a:pPr>
            <a:r>
              <a:rPr lang="fr-FR" dirty="0" smtClean="0"/>
              <a:t>- le «savoir nager»</a:t>
            </a:r>
          </a:p>
          <a:p>
            <a:pPr marL="0" indent="0">
              <a:buNone/>
            </a:pPr>
            <a:r>
              <a:rPr lang="fr-FR" dirty="0" smtClean="0"/>
              <a:t> - le livret d’évaluation </a:t>
            </a:r>
          </a:p>
          <a:p>
            <a:pPr marL="0" indent="0">
              <a:buNone/>
            </a:pPr>
            <a:r>
              <a:rPr lang="fr-FR" dirty="0" smtClean="0"/>
              <a:t>- le courrier aux familles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0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CHAMPS DISCIPLINAIRES, </a:t>
            </a:r>
            <a:br>
              <a:rPr lang="fr-FR" dirty="0" smtClean="0"/>
            </a:br>
            <a:r>
              <a:rPr lang="fr-FR" dirty="0" smtClean="0"/>
              <a:t>AU REGARD DU SITE DE CIRCONSCRIPTION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Arts : le site.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Arts Visuels :</a:t>
            </a:r>
          </a:p>
          <a:p>
            <a:pPr marL="0" indent="0">
              <a:buNone/>
            </a:pPr>
            <a:r>
              <a:rPr lang="fr-FR" dirty="0" smtClean="0"/>
              <a:t>		- arts du quotidien et de l’espace</a:t>
            </a:r>
          </a:p>
          <a:p>
            <a:pPr marL="0" indent="0">
              <a:buNone/>
            </a:pPr>
            <a:r>
              <a:rPr lang="fr-FR" dirty="0" smtClean="0"/>
              <a:t>		- Produire avec des contraintes</a:t>
            </a:r>
          </a:p>
          <a:p>
            <a:pPr marL="0" indent="0">
              <a:buNone/>
            </a:pPr>
            <a:r>
              <a:rPr lang="fr-FR" dirty="0" smtClean="0"/>
              <a:t>	Education Musicale :</a:t>
            </a:r>
          </a:p>
          <a:p>
            <a:pPr marL="0" indent="0">
              <a:buNone/>
            </a:pPr>
            <a:r>
              <a:rPr lang="fr-FR" dirty="0" smtClean="0"/>
              <a:t>		- Musique </a:t>
            </a:r>
            <a:r>
              <a:rPr lang="fr-FR" dirty="0" err="1" smtClean="0"/>
              <a:t>Prim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		-Chant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5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267</Words>
  <Application>Microsoft Office PowerPoint</Application>
  <PresentationFormat>Affichage à l'écran (4:3)</PresentationFormat>
  <Paragraphs>94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S4C</vt:lpstr>
      <vt:lpstr>Présentation PowerPoint</vt:lpstr>
      <vt:lpstr>Présentation PowerPoint</vt:lpstr>
      <vt:lpstr>Présentation PowerPoint</vt:lpstr>
      <vt:lpstr>Présentation PowerPoint</vt:lpstr>
      <vt:lpstr>Agir, s'exprimer, comprendre à travers l'activité physique</vt:lpstr>
      <vt:lpstr>EPS</vt:lpstr>
      <vt:lpstr>EPS</vt:lpstr>
      <vt:lpstr>AUTRES CHAMPS DISCIPLINAIRES,  AU REGARD DU SITE DE CIRCONSCRIPTION </vt:lpstr>
      <vt:lpstr>AUTRES CHAMPS DISCIPLINAIRES,  AU REGARD DU SITE DE CIRCONSCRIPTION</vt:lpstr>
      <vt:lpstr>AUTRES CHAMPS DISCIPLINAIRES,  AU REGARD DU SITE DE CIRCONSCRIPTION</vt:lpstr>
      <vt:lpstr>Exemples d’articles sur le site :</vt:lpstr>
    </vt:vector>
  </TitlesOfParts>
  <Company>cdti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 ET AUTRES CHAMPS DISCIPLINAIRES</dc:title>
  <dc:creator>cdti</dc:creator>
  <cp:lastModifiedBy>cdti</cp:lastModifiedBy>
  <cp:revision>32</cp:revision>
  <dcterms:created xsi:type="dcterms:W3CDTF">2017-09-08T08:33:04Z</dcterms:created>
  <dcterms:modified xsi:type="dcterms:W3CDTF">2017-09-14T08:30:19Z</dcterms:modified>
</cp:coreProperties>
</file>